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Based Violence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Melissa Boissiere</a:t>
            </a:r>
          </a:p>
          <a:p>
            <a:r>
              <a:rPr lang="en-US" dirty="0" smtClean="0"/>
              <a:t>M.A. Candidate</a:t>
            </a:r>
          </a:p>
          <a:p>
            <a:r>
              <a:rPr lang="en-US" dirty="0" smtClean="0"/>
              <a:t>Kimberly Green Latin American and Caribbean Center (LACC), FIU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004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INSTRUMENTS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2552007"/>
            <a:ext cx="3085344" cy="1471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57" y="4574947"/>
            <a:ext cx="2550390" cy="1559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7" y="4580313"/>
            <a:ext cx="3233650" cy="1936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25" y="2385753"/>
            <a:ext cx="2544648" cy="1637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18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on the Elimination of all Forms of Discrimination Against Women (CEDAW)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85" y="2256906"/>
            <a:ext cx="2672621" cy="15868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4" y="2321829"/>
            <a:ext cx="2736807" cy="1847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1" y="3969221"/>
            <a:ext cx="3167149" cy="1330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06" y="2008816"/>
            <a:ext cx="3100649" cy="1731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16" y="5527960"/>
            <a:ext cx="3389427" cy="100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63" y="4169665"/>
            <a:ext cx="1845424" cy="2134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4" y="4571875"/>
            <a:ext cx="3000895" cy="19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CEDAW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72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Protection from discrimination in:</a:t>
            </a:r>
          </a:p>
          <a:p>
            <a:pPr algn="ctr"/>
            <a:r>
              <a:rPr lang="en-US" dirty="0" smtClean="0"/>
              <a:t>Education</a:t>
            </a:r>
          </a:p>
          <a:p>
            <a:pPr algn="ctr"/>
            <a:r>
              <a:rPr lang="en-US" dirty="0" smtClean="0"/>
              <a:t>Employment</a:t>
            </a:r>
          </a:p>
          <a:p>
            <a:pPr algn="ctr"/>
            <a:r>
              <a:rPr lang="en-US" dirty="0" smtClean="0"/>
              <a:t>Family and social life</a:t>
            </a:r>
          </a:p>
          <a:p>
            <a:pPr algn="ctr"/>
            <a:r>
              <a:rPr lang="en-US" dirty="0" smtClean="0"/>
              <a:t>Statehood-related issues</a:t>
            </a:r>
          </a:p>
          <a:p>
            <a:pPr algn="ctr"/>
            <a:r>
              <a:rPr lang="en-US" dirty="0" smtClean="0"/>
              <a:t>Economic activities</a:t>
            </a:r>
          </a:p>
          <a:p>
            <a:pPr algn="ctr"/>
            <a:r>
              <a:rPr lang="en-US" dirty="0" smtClean="0"/>
              <a:t> Civil and political spheres</a:t>
            </a:r>
          </a:p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Command over property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8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Inter-American Convention on the Prevention, Punishment and Eradication of Violence Against Women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5" y="3817871"/>
            <a:ext cx="3738169" cy="2415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4" y="2823692"/>
            <a:ext cx="3258357" cy="243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2104555"/>
            <a:ext cx="2571750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8" y="3773510"/>
            <a:ext cx="3000778" cy="27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Belem do Para Convention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Definition of violence against women:</a:t>
            </a:r>
          </a:p>
          <a:p>
            <a:pPr marL="0" indent="0" algn="ctr">
              <a:buNone/>
            </a:pPr>
            <a:r>
              <a:rPr lang="en-US" dirty="0" smtClean="0"/>
              <a:t>Any conduct based on gender, which causes death or physical injury, sexual or psychological harm or suffering to women, whether in the public or private sphere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Adopted in 1994, Belem do Para, Brazil</a:t>
            </a:r>
          </a:p>
          <a:p>
            <a:pPr algn="ctr"/>
            <a:r>
              <a:rPr lang="en-US" dirty="0" smtClean="0"/>
              <a:t>Entered into force in 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19138"/>
              </p:ext>
            </p:extLst>
          </p:nvPr>
        </p:nvGraphicFramePr>
        <p:xfrm>
          <a:off x="681038" y="2246648"/>
          <a:ext cx="10768280" cy="437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140"/>
                <a:gridCol w="5384140"/>
              </a:tblGrid>
              <a:tr h="570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FORM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OF VIOLENCE</a:t>
                      </a:r>
                      <a:r>
                        <a:rPr lang="en-US" sz="1600" b="1" dirty="0">
                          <a:solidFill>
                            <a:srgbClr val="99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 AFFECTED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Physical or sexual violence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Some national studies on this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35 %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70 %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Sexual Harassment in Washington D.C.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1 in 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Sexual assault or misconduct in US universities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23 % of female undergraduate student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Rape / forced sexual acts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120 million girls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(a little more than 1 in 10)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Trafficking for the purpose of sexual exploitation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Nearly 3 out of 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School-related violence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246 million girls and boys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Psychological violence in EU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43 %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 and scope – LAC, OECS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64" y="2150771"/>
            <a:ext cx="5983178" cy="4468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" y="2150771"/>
            <a:ext cx="5120103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4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Violence against women and girls remains pervasive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 adequately addressed in legislation, policies or practice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Violence is also experienced in schools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Encourage non violence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Solutions are multifaceted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Important role of schools in changing unhealthy behaviors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997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127</TotalTime>
  <Words>256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Berlin</vt:lpstr>
      <vt:lpstr>Gender Based Violence</vt:lpstr>
      <vt:lpstr>INTERNATIONAL INSTRUMENTS</vt:lpstr>
      <vt:lpstr>Convention on the Elimination of all Forms of Discrimination Against Women (CEDAW)</vt:lpstr>
      <vt:lpstr>CEDAW</vt:lpstr>
      <vt:lpstr>Inter-American Convention on the Prevention, Punishment and Eradication of Violence Against Women</vt:lpstr>
      <vt:lpstr>Belem do Para Convention </vt:lpstr>
      <vt:lpstr>Statistics</vt:lpstr>
      <vt:lpstr>Manifestations and scope – LAC, OECS</vt:lpstr>
      <vt:lpstr>Conclusions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Based Violence</dc:title>
  <dc:creator>Melissa Boissiere</dc:creator>
  <cp:lastModifiedBy>Owner</cp:lastModifiedBy>
  <cp:revision>9</cp:revision>
  <dcterms:created xsi:type="dcterms:W3CDTF">2017-10-26T20:20:47Z</dcterms:created>
  <dcterms:modified xsi:type="dcterms:W3CDTF">2017-10-26T22:52:23Z</dcterms:modified>
</cp:coreProperties>
</file>