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93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2" d="100"/>
          <a:sy n="72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76781-C1EE-6F47-A20E-1E19DA2FD83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7C6E6-859C-4548-864F-748C92A73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213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6C331-F474-B147-8EF9-0BA3CE8B2FBB}" type="datetimeFigureOut">
              <a:rPr lang="en-US" smtClean="0"/>
              <a:t>10/3/16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01DD9-76D8-734F-8D94-9A1EAB3EF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15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a card for</a:t>
            </a:r>
            <a:r>
              <a:rPr lang="en-US" baseline="0" dirty="0" smtClean="0"/>
              <a:t> person </a:t>
            </a:r>
            <a:r>
              <a:rPr lang="en-US" dirty="0" smtClean="0"/>
              <a:t>A  and  person</a:t>
            </a:r>
            <a:r>
              <a:rPr lang="en-US" baseline="0" dirty="0" smtClean="0"/>
              <a:t> B</a:t>
            </a:r>
          </a:p>
          <a:p>
            <a:r>
              <a:rPr lang="en-US" baseline="0" dirty="0" smtClean="0"/>
              <a:t>I </a:t>
            </a:r>
            <a:r>
              <a:rPr lang="en-US" dirty="0" smtClean="0"/>
              <a:t>need a paper and pencil for this</a:t>
            </a:r>
            <a:r>
              <a:rPr lang="en-US" baseline="0" dirty="0" smtClean="0"/>
              <a:t> activity.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01DD9-76D8-734F-8D94-9A1EAB3EF0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Ask</a:t>
            </a:r>
            <a:r>
              <a:rPr lang="en-US" baseline="0" dirty="0" smtClean="0">
                <a:solidFill>
                  <a:schemeClr val="tx1"/>
                </a:solidFill>
              </a:rPr>
              <a:t> participants to share their feelings about trying to send and receive a message without the use of words.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01DD9-76D8-734F-8D94-9A1EAB3EF0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4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BCBA5-B11E-A24C-B7EC-D25BD8B7896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2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26F0F-A5B0-0849-B7CF-F0D8A7ABCAA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50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32210-389D-6141-91DA-3E922B7B1A48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2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81F83-91F7-4B4D-99E1-6973D759C22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5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4870C-26BD-274F-9445-8D465E8A3FF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49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9DC90-4B4B-0E4C-AF7E-F745933C54C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96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78E90-BDBC-564C-B197-BED126BD558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45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81BE6-CECD-0F46-957B-AA941637D1B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5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23571-FBA8-074F-B5CA-6E8E3F4B851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1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AE8EF-CD19-5E4C-864A-F345E37E4EA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53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0EE6-9047-CD49-836F-A6584CB32EF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97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9331F6-8349-5146-BD14-43922EAA978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Communication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00808"/>
            <a:ext cx="7488832" cy="442535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Pick a partner – Person “</a:t>
            </a:r>
            <a:r>
              <a:rPr lang="en-US" sz="2600" dirty="0" smtClean="0">
                <a:solidFill>
                  <a:srgbClr val="3366FF"/>
                </a:solidFill>
              </a:rPr>
              <a:t>A</a:t>
            </a:r>
            <a:r>
              <a:rPr lang="en-US" sz="2600" dirty="0" smtClean="0"/>
              <a:t>” and Person “</a:t>
            </a:r>
            <a:r>
              <a:rPr lang="en-US" sz="2600" dirty="0" smtClean="0">
                <a:solidFill>
                  <a:srgbClr val="008000"/>
                </a:solidFill>
              </a:rPr>
              <a:t>B</a:t>
            </a:r>
            <a:r>
              <a:rPr lang="en-US" sz="2600" dirty="0" smtClean="0"/>
              <a:t>”.</a:t>
            </a:r>
          </a:p>
          <a:p>
            <a:pPr marL="514350" indent="-514350">
              <a:buFont typeface="+mj-lt"/>
              <a:buAutoNum type="arabicPeriod"/>
            </a:pPr>
            <a:endParaRPr lang="en-US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Person </a:t>
            </a:r>
            <a:r>
              <a:rPr lang="en-US" sz="2600" dirty="0"/>
              <a:t>“</a:t>
            </a:r>
            <a:r>
              <a:rPr lang="en-US" sz="2600" dirty="0">
                <a:solidFill>
                  <a:srgbClr val="3366FF"/>
                </a:solidFill>
              </a:rPr>
              <a:t>A</a:t>
            </a:r>
            <a:r>
              <a:rPr lang="en-US" sz="2600" dirty="0"/>
              <a:t>” will transmit a message to person “</a:t>
            </a:r>
            <a:r>
              <a:rPr lang="en-US" sz="2600" dirty="0">
                <a:solidFill>
                  <a:srgbClr val="008000"/>
                </a:solidFill>
              </a:rPr>
              <a:t>B</a:t>
            </a:r>
            <a:r>
              <a:rPr lang="en-US" sz="2600" dirty="0"/>
              <a:t>” using only gestures and </a:t>
            </a:r>
            <a:r>
              <a:rPr lang="en-US" sz="2600" dirty="0" smtClean="0"/>
              <a:t>drawings. </a:t>
            </a:r>
            <a:r>
              <a:rPr lang="en-US" sz="2600" dirty="0"/>
              <a:t>W</a:t>
            </a:r>
            <a:r>
              <a:rPr lang="en-US" sz="2600" dirty="0" smtClean="0"/>
              <a:t>ords </a:t>
            </a:r>
            <a:r>
              <a:rPr lang="en-US" sz="2600" dirty="0"/>
              <a:t>and numbers are not allowed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Person “</a:t>
            </a:r>
            <a:r>
              <a:rPr lang="en-US" sz="2600" dirty="0">
                <a:solidFill>
                  <a:srgbClr val="008000"/>
                </a:solidFill>
              </a:rPr>
              <a:t>B</a:t>
            </a:r>
            <a:r>
              <a:rPr lang="en-US" sz="2600" dirty="0"/>
              <a:t>” will write the message </a:t>
            </a:r>
            <a:r>
              <a:rPr lang="en-US" sz="2600" dirty="0" smtClean="0"/>
              <a:t>that they think </a:t>
            </a:r>
            <a:r>
              <a:rPr lang="en-US" sz="2600" dirty="0"/>
              <a:t>person </a:t>
            </a:r>
            <a:r>
              <a:rPr lang="en-US" sz="2600" dirty="0" smtClean="0"/>
              <a:t>“</a:t>
            </a:r>
            <a:r>
              <a:rPr lang="en-US" sz="2600" dirty="0" smtClean="0">
                <a:solidFill>
                  <a:srgbClr val="3366FF"/>
                </a:solidFill>
              </a:rPr>
              <a:t>A</a:t>
            </a:r>
            <a:r>
              <a:rPr lang="en-US" sz="2600" dirty="0" smtClean="0"/>
              <a:t>” </a:t>
            </a:r>
            <a:r>
              <a:rPr lang="en-US" sz="2600" dirty="0"/>
              <a:t>is trying to transmit. Neither person could talk, and person </a:t>
            </a:r>
            <a:r>
              <a:rPr lang="en-US" sz="2600" dirty="0" smtClean="0"/>
              <a:t>“</a:t>
            </a:r>
            <a:r>
              <a:rPr lang="en-US" sz="2600" dirty="0" smtClean="0">
                <a:solidFill>
                  <a:srgbClr val="3366FF"/>
                </a:solidFill>
              </a:rPr>
              <a:t>A</a:t>
            </a:r>
            <a:r>
              <a:rPr lang="en-US" sz="2600" dirty="0" smtClean="0"/>
              <a:t>” </a:t>
            </a:r>
            <a:r>
              <a:rPr lang="en-US" sz="2600" dirty="0"/>
              <a:t>cannot see what person </a:t>
            </a:r>
            <a:r>
              <a:rPr lang="en-US" sz="2600" dirty="0" smtClean="0"/>
              <a:t>“</a:t>
            </a:r>
            <a:r>
              <a:rPr lang="en-US" sz="2600" dirty="0" smtClean="0">
                <a:solidFill>
                  <a:srgbClr val="008000"/>
                </a:solidFill>
              </a:rPr>
              <a:t>B</a:t>
            </a:r>
            <a:r>
              <a:rPr lang="en-US" sz="2600" dirty="0" smtClean="0"/>
              <a:t>” </a:t>
            </a:r>
            <a:r>
              <a:rPr lang="en-US" sz="2600" dirty="0"/>
              <a:t>is writing.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F83-91F7-4B4D-99E1-6973D759C223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911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Communication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endParaRPr lang="en-US" sz="26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600" dirty="0" smtClean="0"/>
              <a:t>Person “</a:t>
            </a:r>
            <a:r>
              <a:rPr lang="en-US" sz="2600" dirty="0" smtClean="0">
                <a:solidFill>
                  <a:srgbClr val="008000"/>
                </a:solidFill>
              </a:rPr>
              <a:t>B</a:t>
            </a:r>
            <a:r>
              <a:rPr lang="en-US" sz="2600" dirty="0" smtClean="0"/>
              <a:t>” reads what they wrote and Person “</a:t>
            </a:r>
            <a:r>
              <a:rPr lang="en-US" sz="2600" dirty="0" smtClean="0">
                <a:solidFill>
                  <a:srgbClr val="3366FF"/>
                </a:solidFill>
              </a:rPr>
              <a:t>A</a:t>
            </a:r>
            <a:r>
              <a:rPr lang="en-US" sz="2600" dirty="0" smtClean="0"/>
              <a:t>” reveals what they were trying to say.</a:t>
            </a:r>
          </a:p>
          <a:p>
            <a:pPr marL="514350" indent="-514350">
              <a:buFont typeface="+mj-lt"/>
              <a:buAutoNum type="arabicPeriod" startAt="4"/>
            </a:pPr>
            <a:endParaRPr lang="en-US" sz="1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600" dirty="0" smtClean="0"/>
              <a:t>Person “</a:t>
            </a:r>
            <a:r>
              <a:rPr lang="en-US" sz="2600" dirty="0" smtClean="0">
                <a:solidFill>
                  <a:srgbClr val="3366FF"/>
                </a:solidFill>
              </a:rPr>
              <a:t>A</a:t>
            </a:r>
            <a:r>
              <a:rPr lang="en-US" sz="2600" dirty="0" smtClean="0"/>
              <a:t>” and “</a:t>
            </a:r>
            <a:r>
              <a:rPr lang="en-US" sz="2600" dirty="0" smtClean="0">
                <a:solidFill>
                  <a:srgbClr val="008000"/>
                </a:solidFill>
              </a:rPr>
              <a:t>B</a:t>
            </a:r>
            <a:r>
              <a:rPr lang="en-US" sz="2600" dirty="0" smtClean="0"/>
              <a:t>” share with the group their feelings about trying to send and receive a message without the use of words.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F83-91F7-4B4D-99E1-6973D759C223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70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35696" y="1556792"/>
            <a:ext cx="6696744" cy="4525963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2800" dirty="0" smtClean="0"/>
              <a:t>In your grade level groups brainstorm some activities that you could do in your first week of school that will make your students enthusiastic about learning Portuguese/Spanish.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dirty="0" smtClean="0"/>
              <a:t>Make a list of at least 5 activities.</a:t>
            </a:r>
          </a:p>
          <a:p>
            <a:pPr>
              <a:buFont typeface="Wingdings" charset="2"/>
              <a:buChar char="§"/>
            </a:pPr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smtClean="0"/>
              <a:t>Choose </a:t>
            </a:r>
            <a:r>
              <a:rPr lang="en-US" sz="2800" dirty="0" smtClean="0"/>
              <a:t>one to share with </a:t>
            </a:r>
            <a:r>
              <a:rPr lang="en-US" sz="2800" smtClean="0"/>
              <a:t>the  </a:t>
            </a:r>
            <a:r>
              <a:rPr lang="en-US" sz="2800" smtClean="0"/>
              <a:t>group.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3571-FBA8-074F-B5CA-6E8E3F4B8514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62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7394</TotalTime>
  <Words>228</Words>
  <Application>Microsoft Macintosh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The Communication Game</vt:lpstr>
      <vt:lpstr>The Communication Game</vt:lpstr>
      <vt:lpstr>Group Activity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Adriane Silva</cp:lastModifiedBy>
  <cp:revision>143</cp:revision>
  <cp:lastPrinted>2015-08-07T04:31:27Z</cp:lastPrinted>
  <dcterms:created xsi:type="dcterms:W3CDTF">2008-10-16T00:38:52Z</dcterms:created>
  <dcterms:modified xsi:type="dcterms:W3CDTF">2016-10-03T17:15:10Z</dcterms:modified>
</cp:coreProperties>
</file>