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6" r:id="rId4"/>
    <p:sldId id="287" r:id="rId5"/>
    <p:sldId id="296" r:id="rId6"/>
    <p:sldId id="300" r:id="rId7"/>
    <p:sldId id="289" r:id="rId8"/>
    <p:sldId id="290" r:id="rId9"/>
    <p:sldId id="291" r:id="rId10"/>
    <p:sldId id="292" r:id="rId11"/>
    <p:sldId id="294" r:id="rId12"/>
    <p:sldId id="295" r:id="rId13"/>
    <p:sldId id="285" r:id="rId14"/>
    <p:sldId id="257" r:id="rId15"/>
    <p:sldId id="258" r:id="rId16"/>
    <p:sldId id="298" r:id="rId17"/>
    <p:sldId id="259" r:id="rId18"/>
    <p:sldId id="260" r:id="rId19"/>
    <p:sldId id="261" r:id="rId20"/>
    <p:sldId id="262" r:id="rId21"/>
    <p:sldId id="263" r:id="rId22"/>
    <p:sldId id="264" r:id="rId23"/>
    <p:sldId id="301" r:id="rId24"/>
    <p:sldId id="303" r:id="rId25"/>
    <p:sldId id="302" r:id="rId26"/>
    <p:sldId id="266" r:id="rId27"/>
    <p:sldId id="270" r:id="rId28"/>
    <p:sldId id="271" r:id="rId29"/>
    <p:sldId id="267" r:id="rId30"/>
    <p:sldId id="268" r:id="rId31"/>
    <p:sldId id="269" r:id="rId32"/>
    <p:sldId id="273" r:id="rId33"/>
    <p:sldId id="272" r:id="rId34"/>
    <p:sldId id="274" r:id="rId35"/>
    <p:sldId id="275" r:id="rId36"/>
    <p:sldId id="278" r:id="rId37"/>
    <p:sldId id="279" r:id="rId38"/>
    <p:sldId id="280" r:id="rId39"/>
    <p:sldId id="281" r:id="rId40"/>
    <p:sldId id="282" r:id="rId41"/>
    <p:sldId id="304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9EB4-E892-4808-A2E3-2E4F9B3C056C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2E2D-80F8-480D-A3C1-D7883B21E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vintagecuba.tumblr.com/image/900608178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bing.com/images/search?q=cuba+before+1959&amp;view=detailv2&amp;&amp;qpvt=cuba+before+1959&amp;id=2804CB36CED0ED4E705B3D48BE396B8C2AFCEDB8&amp;selectedIndex=31&amp;ccid=8fuEHftL&amp;simid=607997413580671304&amp;thid=JN.2KZMVwA7TQGkpJq2Fq6Jn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bing.com/images/search?q=cuba+before+1959&amp;view=detailv2&amp;&amp;&amp;id=A69801631E9B1F29232B9CDBCD806134F802F920&amp;selectedIndex=208&amp;ccid=eTUsZuVn&amp;simid=608013833242675328&amp;thid=JN.ypU5AqxkvxUMnQi12xtYr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fugencio+batista+leaves+cuba&amp;view=detailv2&amp;&amp;&amp;id=D7429FA07B87F57A457B5D12EEDEBDBD54ECDAD9&amp;selectedIndex=56&amp;ccid=3Nb0zVVB&amp;simid=608029402504169649&amp;thid=JN.WHhKR0gea3WvXyCAenO4pw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bing.com/images/search?q=havana+before+1959&amp;view=detailv2&amp;&amp;&amp;id=2BA74CFC58A93E0F5BBEEF4A6FF9076D7185A8BA&amp;selectedIndex=25&amp;ccid=ehZ0v83e&amp;simid=608006445901284494&amp;thid=JN.QSodkz/x9ERGoTPb3ehF3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bing.com/images/search?q=Cuban+Exiles+1961&amp;view=detailv2&amp;&amp;&amp;id=F2284980B1D5F76E944149600F5EE56811F9D95F&amp;selectedIndex=56&amp;ccid=Vnl9A2cN&amp;simid=607998556038103653&amp;thid=JN.crecfox7d66F0/jUvZEh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Cuban+immigration+to+new+york+city&amp;view=detailv2&amp;&amp;&amp;id=744896C0A00103F12ECF176CE0F498FFF5108318&amp;selectedIndex=52&amp;ccid=9bJ+p14z&amp;simid=608014709414694809&amp;thid=JN.i6LFXa0lrVCI8QBE8gS6Iw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bing.com/images/search?q=fugencio+batista+leaves+cuba&amp;view=detailv2&amp;&amp;&amp;id=48D36D16AD6A18AC7550502D88773B4C60B417D2&amp;selectedIndex=145&amp;ccid=uAswoYdm&amp;simid=608029935079457326&amp;thid=JN.HIACEvVtWPXLL33n0IZoy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havana+before+1959&amp;view=detailv2&amp;&amp;&amp;id=6D32826A4FDD4DF5DE4E1F17C02708F22D1D3D15&amp;selectedIndex=193&amp;ccid=sqWN8xQj&amp;simid=607989446416466106&amp;thid=JN.6jKczWjipi9CcMdpEyH+/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bing.com/images/search?q=United+States+Embargo+Against+Cuba&amp;view=detailv2&amp;&amp;&amp;id=AD246B3A3F60FBD8F003011D0DEA49F06C4489AD&amp;selectedIndex=53&amp;ccid=/ry4i+ay&amp;simid=607988136447312239&amp;thid=JN.0B9srnM/JZPHElnJCdd92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bing.com/images/search?q=United+States+Embargo+Against+Cuba&amp;view=detailv2&amp;&amp;&amp;id=76C73E0E31BDF6F3D0DCDA8F62F13B78EDF0B683&amp;selectedIndex=8&amp;ccid=Yxni9sS0&amp;simid=608021813285096159&amp;thid=JN.4wlCqCeM9c/fF56uEG1nZ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bing.com/images/search?q=Cuba+Before+Castro&amp;view=detailv2&amp;&amp;&amp;id=863BBD427B36131B8E4BADA0EF87C1663E6A5A8A&amp;selectedIndex=16&amp;ccid=4Z3Nk/H0&amp;simid=608014872625219341&amp;thid=JN.66SlWKEA4KIRdWcCe5az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bing.com/images/search?q=Cuba+Before+Castro&amp;view=detailv2&amp;&amp;&amp;id=2F4A9781F245EB98CA09E27CF2825D4C2DEACDB3&amp;selectedIndex=54&amp;ccid=wdd5nNrm&amp;simid=608016079512931957&amp;thid=JN.erbBgFZHuHh+ktSA2upAO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bing.com/images/search?q=Cuban+immigration+to+new+york+city&amp;view=detailv2&amp;&amp;&amp;id=43AE7F74CD29E1D9EA2A04A627D3D6BB46BAF4A9&amp;selectedIndex=37&amp;ccid=twhqFi5s&amp;simid=608019966454203652&amp;thid=JN.Du/9rV6vqXAhpamL5+vN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bing.com/images/search?q=Cuban+Exile+Community&amp;view=detailv2&amp;&amp;&amp;id=2347519FB155D242FDD890756E7D368D4125BA27&amp;selectedIndex=96&amp;ccid=2i03fQ1X&amp;simid=608047651813524381&amp;thid=JN.4YHL9ve5Qgj1SvXsbvMZS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www.youtube.com/watch?v=q9Hhf8kEJI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ad+for+cuban+tourism+before+1959&amp;view=detailv2&amp;&amp;&amp;id=2C830DF3D1CAD0EA9D84EC5C125FE3916A788EBF&amp;selectedIndex=46&amp;ccid=cQZ+9rA1&amp;simid=608049537304627889&amp;thid=JN.VZ3D59TmN/q+UCgmUTNu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bing.com/images/search?q=Cuba+Before+Castro&amp;view=detailv2&amp;&amp;&amp;id=F904097384AB985CC532E7B34CED804EA68BDDE5&amp;selectedIndex=56&amp;ccid=WWvXGCf0&amp;simid=608008125226025476&amp;thid=JN.tUJF/BHqAoR9XgO0cU9QD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bing.com/images/search?q=Angel+Island+Immigration+History&amp;view=detailv2&amp;&amp;&amp;id=1F05756A83E5D96DD84E47749A4A2990BE28A5EF&amp;selectedIndex=1&amp;ccid=7EowSZAB&amp;simid=607995403535125028&amp;thid=JN.lInQs5vBJxMoF4oYwUs82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etitequaintrelle.wordpress.com/2013/09/25/aline-johnson-de-menocal/" TargetMode="External"/><Relationship Id="rId2" Type="http://schemas.openxmlformats.org/officeDocument/2006/relationships/hyperlink" Target="http://vintagecuba.tumbl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cgJyQAT9OQ" TargetMode="External"/><Relationship Id="rId4" Type="http://schemas.openxmlformats.org/officeDocument/2006/relationships/hyperlink" Target="https://www.youtube.com/watch?v=q9Hhf8kEJI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d+for+cuban+tourism+before+1959&amp;view=detailv2&amp;&amp;&amp;id=75BB688B19E82F23506FF3F02F5B23BDD9A9959C&amp;selectedIndex=12&amp;ccid=OFVVA2Sk&amp;simid=608001541056299454&amp;thid=JN.5+LUT70wAkKx/a0n9iJDO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bing.com/images/search?q=cuba+before+1959&amp;view=detailv2&amp;&amp;&amp;id=8C8611C6CE55A5E9D78225BFAAC70D3B30AD7ECF&amp;selectedIndex=17&amp;ccid=bYS3IfgY&amp;simid=608053003340154437&amp;thid=JN.xM8rbm5IgzwN43p5reVGj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havana+before+1959&amp;view=detailv2&amp;&amp;&amp;id=51C8CF27F2A2F7BD07AED166D77DEDE3143AC0AC&amp;selectedIndex=188&amp;ccid=NO72UHP+&amp;simid=607986448538731089&amp;thid=JN.RAfgWEF7y0rvXxXr16fGFA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bing.com/images/search?q=Cuba+Before+Castro&amp;view=detailv2&amp;&amp;&amp;id=2B3E5BDA8404B47837B56595F3E490CE13D973A1&amp;selectedIndex=7&amp;ccid=qUHtvdZk&amp;simid=608009967774665338&amp;thid=JN.hF01b4CMp0mu3IFEdOfZ+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bing.com/images/search?q=Cuban+Slums+before+1959&amp;view=detailv2&amp;&amp;&amp;id=96C2936121C0230FAFE398EFBEA2D88641DBA441&amp;selectedIndex=132&amp;ccid=Tc9cb2ns&amp;simid=607986633218916445&amp;thid=JN.9AlsGfU+LGEobjD8PmmXJ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w&amp;url=http://havana5060.blogspot.com/2006_02_01_archive.html&amp;ei=cjeUVYzUA8rpsAWm567gBQ&amp;bvm=bv.96952980,d.b2w&amp;psig=AFQjCNE-IEr224msFWCFmRBuQcygQ3fcpA&amp;ust=143586325225526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&amp;esrc=s&amp;source=images&amp;cd=&amp;cad=rja&amp;uact=8&amp;ved=0CAcQjRw&amp;url=http://prometheus.med.utah.edu/~bwjones/2013/06/havana-cuba/&amp;ei=cjeUVYzUA8rpsAWm567gBQ&amp;bvm=bv.96952980,d.b2w&amp;psig=AFQjCNE-IEr224msFWCFmRBuQcygQ3fcpA&amp;ust=14358632522552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intagecuba.tumblr.com/image/9890864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vintagecuba.tumblr.com/image/98907468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Images for the</a:t>
            </a:r>
            <a:r>
              <a:rPr lang="en-US" dirty="0"/>
              <a:t> </a:t>
            </a:r>
            <a:r>
              <a:rPr lang="en-US" b="1" dirty="0"/>
              <a:t>Gallery Walk: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ew times roman"/>
              </a:rPr>
              <a:t>Why do people move or immigrate?</a:t>
            </a:r>
            <a:endParaRPr lang="en-US" dirty="0">
              <a:solidFill>
                <a:schemeClr val="tx1"/>
              </a:solidFill>
              <a:latin typeface="New times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vana&amp;rsquo;s Coney Island, 195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6248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cache4.asset-cache.net/gc/3322577-circa-1950-poor-homes-in-oriente-province-cuba-gettyimages.jpg?v=1&amp;c=IWSAsset&amp;k=2&amp;d=36Rj2XE6FluLpABvKkj7ga1TcJyJRCfRmkE9oFu5%2by8%3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524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-Gmih1_yx_sg/VAu2Bl1lwxI/AAAAAAAAgA4/fHmfNsVV96w/s1600/CubanPovertyInBatista'sCu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commentariesonthetimes.files.wordpress.com/2014/12/afro-cuban-poverty-havanaslums-19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Corruption: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&amp;id=JN.2KZMVwA7TQGkpJq2Fq6Jnw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ypU5AqxkvxUMnQi12xtYrQ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57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President: </a:t>
            </a:r>
            <a:r>
              <a:rPr lang="en-US" dirty="0" err="1" smtClean="0">
                <a:latin typeface="New times roman"/>
              </a:rPr>
              <a:t>Fulgencio</a:t>
            </a:r>
            <a:r>
              <a:rPr lang="en-US" dirty="0" smtClean="0">
                <a:latin typeface="New times roman"/>
              </a:rPr>
              <a:t> Batista</a:t>
            </a:r>
            <a:endParaRPr lang="en-US" dirty="0">
              <a:latin typeface="New times roman"/>
            </a:endParaRPr>
          </a:p>
        </p:txBody>
      </p:sp>
      <p:pic>
        <p:nvPicPr>
          <p:cNvPr id="6" name="Content Placeholder 3" descr="http://www.ecured.cu/images/9/9a/Fulgencio_Batis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ts1.mm.bing.net/th?&amp;id=JN.WHhKR0gea3WvXyCAenO4pw&amp;w=300&amp;h=300&amp;c=0&amp;pid=1.9&amp;rs=0&amp;p=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362200"/>
            <a:ext cx="2405270" cy="263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latinamericanstudies.org/batista/Fulgencio-Marta-19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86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January 1, 1959: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&amp;id=JN.QSodkz/x9ERGoTPb3ehF3A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mages.rarenewspapers.com/ebayimgs/4.5.2011/image0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06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uy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3886200"/>
            <a:ext cx="4724400" cy="2662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Fidel Castro: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&amp;id=JN.crecfox7d66F0/jUvZEhaw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2514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HIACEvVtWPXLL33n0IZoyw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752600"/>
            <a:ext cx="4095750" cy="25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s1.mm.bing.net/th?&amp;id=JN.i6LFXa0lrVCI8QBE8gS6Iw&amp;w=300&amp;h=300&amp;c=0&amp;pid=1.9&amp;rs=0&amp;p=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572000"/>
            <a:ext cx="3886200" cy="20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Cuban Revolution: 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3.bp.blogspot.com/-msi3TkHS0dA/US06NJCRhGI/AAAAAAAAWno/ITVcSY-QoDI/s1600/Castro-and-Guevara-March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1"/>
            <a:ext cx="7086600" cy="41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Cuba before 1959</a:t>
            </a:r>
            <a:endParaRPr lang="en-US" dirty="0">
              <a:latin typeface="New times roman"/>
            </a:endParaRPr>
          </a:p>
        </p:txBody>
      </p:sp>
      <p:pic>
        <p:nvPicPr>
          <p:cNvPr id="6" name="Content Placeholder 3" descr="http://media-cache-ec0.pinimg.com/736x/2a/aa/8c/2aaa8c4bd640495157331b9a3db04f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3661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http://ts1.mm.bing.net/th?&amp;id=JN.6jKczWjipi9CcMdpEyH%2b/A&amp;w=300&amp;h=300&amp;c=0&amp;pid=1.9&amp;rs=0&amp;p=0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8288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ts1.mm.bing.net/th?&amp;id=JN.0B9srnM/JZPHElnJCdd92w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4wlCqCeM9c/fF56uEG1nZg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908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Allied with USSR: Communism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news.bbcimg.co.uk/media/images/79803000/jpg/_79803076_005166499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ew times roman"/>
              </a:rPr>
              <a:t>Cuban Immigration: Circa 1959 to 1968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id=JN.NY5qf6pOywAR%2baDn%2bl%2bK0Q&amp;pid=15.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crosscreativemarketing.com/wp-content/uploads/2010/08/First-Wave-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mysociologicalimagination.wordpress.com/files/2009/03/middle-clas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2971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My Parents:</a:t>
            </a:r>
            <a:endParaRPr lang="en-US" dirty="0">
              <a:latin typeface="New times roman"/>
            </a:endParaRPr>
          </a:p>
        </p:txBody>
      </p:sp>
      <p:pic>
        <p:nvPicPr>
          <p:cNvPr id="4" name="Picture 2" descr="C:\Users\Owner\AppData\Local\Microsoft\Windows\Temporary Internet Files\Content.IE5\C0WGG0DQ\download_20150701_13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395511" cy="4525963"/>
          </a:xfrm>
          <a:prstGeom prst="rect">
            <a:avLst/>
          </a:prstGeom>
          <a:noFill/>
        </p:spPr>
      </p:pic>
      <p:pic>
        <p:nvPicPr>
          <p:cNvPr id="5" name="Picture 3" descr="C:\Users\Owner\AppData\Local\Microsoft\Windows\Temporary Internet Files\Content.IE5\C0WGG0DQ\download_20150701_13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276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My Brother:</a:t>
            </a:r>
            <a:endParaRPr lang="en-US" dirty="0">
              <a:latin typeface="New times roman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32766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ew times roman"/>
              </a:rPr>
              <a:t>My Grandfather-Don Benjamin and his Family:</a:t>
            </a:r>
            <a:endParaRPr lang="en-US" dirty="0">
              <a:latin typeface="New times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384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elizabm.files.wordpress.com/2013/07/pa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miamiherald.com/entertainment/visual-arts/sbwten/picture2498469/ALTERNATES/FREE_960/unnam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11" y="1600200"/>
            <a:ext cx="67467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nuestrasraicesri.org/LatinosinNE4_files/Cubans%20disembark%20in%20Miam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4" y="1600200"/>
            <a:ext cx="32328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mybigfatcubanfamily.com/.a/6a00d8341c89e653ef015437047909970c-500w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_qFBGyY-0KLU/TOMqarqlqnI/AAAAAAAAIFQ/yMFlHVIGuqM/s400/Pedro-P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565124" cy="31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Popular Tourist destination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Content Placeholder 3" descr="http://ts1.mm.bing.net/th?&amp;id=JN.66SlWKEA4KIRdWcCe5azSA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2038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erbBgFZHuHh%2bktSA2upAOg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24000"/>
            <a:ext cx="6477000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1.mm.bing.net/th?&amp;id=JN.mzhU7hJ2gLCFjxHwZiA2Dw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657600"/>
            <a:ext cx="2743200" cy="2857500"/>
          </a:xfrm>
          <a:prstGeom prst="rect">
            <a:avLst/>
          </a:prstGeom>
          <a:noFill/>
        </p:spPr>
      </p:pic>
      <p:pic>
        <p:nvPicPr>
          <p:cNvPr id="1028" name="Picture 4" descr="http://file.vintageadbrowser.com/v8qh46x9c2qv2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581400"/>
            <a:ext cx="28956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Tower:</a:t>
            </a:r>
            <a:endParaRPr lang="en-US" dirty="0"/>
          </a:p>
        </p:txBody>
      </p:sp>
      <p:pic>
        <p:nvPicPr>
          <p:cNvPr id="4" name="Content Placeholder 3" descr="http://media-cache-ec0.pinimg.com/736x/a8/12/d7/a812d7d2d0e95d99728890c44ccb4b9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418" y="1600200"/>
            <a:ext cx="57631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rescue.org/sites/default/files/cuban%20refuge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524000"/>
            <a:ext cx="4495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http://keithyorkcity.files.wordpress.com/2012/10/cuban-family-1960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2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ttp://scholar.library.miami.edu/digital/files/fullsize/55c4b395a8b38144f14e2255b44a8f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5438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Enclaves: 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&amp;id=JN.Du/9rV6vqXAhpamL5%2bvNaw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4YHL9ve5Qgj1SvXsbvMZSg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667000"/>
            <a:ext cx="5576681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latinamericanstudies.org/exile/cubanid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839" y="1600200"/>
            <a:ext cx="67343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latinamericanstudies.org/exile/versaille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Ellis Island: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www.old-picture.com/american-history-1900-1930s/pictures/Island-Ellis-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1981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4.bp.blogspot.com/-6GEeEolJ8yM/USZXIcJi_2I/AAAAAAAAcK4/IpFiZWyc9S4/s1600/Ellis+Island+immigrant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572000" cy="33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ts1.mm.bing.net/th?&amp;id=JN.DZ50LzEJBQlkRGO9KyAmQQ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429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3.bp.blogspot.com/-8L4QaH-zJ5w/USo7U6Ev8mI/AAAAAAAAdHE/7QTMttDXD3M/s1600/Ellis+Island+Immigra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715" y="1600200"/>
            <a:ext cx="61065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 times roman"/>
              </a:rPr>
              <a:t>Angel Island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http://www.instituteforhistoricalstudy.org/wp-content/uploads/2013/08/Sakovich-angel-island-immigration-sta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classracegender.files.wordpress.com/2011/05/angel_island_immigration_station_dormitor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1.mm.bing.net/th?&amp;id=JN.VZ3D59TmN/q%2bUCgmUTNuiA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2333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tUJF/BHqAoR9XgO0cU9QDA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676400"/>
            <a:ext cx="4462780" cy="16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ts1.mm.bing.net/th?&amp;id=JN.lUQNOr225yijNyw/9pXzcQ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05200"/>
            <a:ext cx="3581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1.mm.bing.net/th?&amp;id=JN.lInQs5vBJxMoF4oYwUs82A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ts1.mm.bing.net/th?&amp;id=JN.qZJquRlqxRO04j7vUQ7//A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4191000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New times roman"/>
              </a:rPr>
              <a:t>What do you think?</a:t>
            </a:r>
            <a:endParaRPr lang="en-US" sz="6600" dirty="0">
              <a:latin typeface="New times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New times roman"/>
                <a:hlinkClick r:id="rId2"/>
              </a:rPr>
              <a:t>http://vintagecuba.tumblr.com</a:t>
            </a:r>
            <a:endParaRPr lang="en-US" dirty="0" smtClean="0">
              <a:latin typeface="New times roman"/>
            </a:endParaRPr>
          </a:p>
          <a:p>
            <a:r>
              <a:rPr lang="en-US" dirty="0" smtClean="0">
                <a:latin typeface="New times roman"/>
                <a:hlinkClick r:id="rId3"/>
              </a:rPr>
              <a:t>https://petitequaintrelle.wordpress.com/2013/09/25/aline-johnson-de-menocal/</a:t>
            </a:r>
            <a:endParaRPr lang="en-US" dirty="0" smtClean="0">
              <a:latin typeface="New times roman"/>
            </a:endParaRPr>
          </a:p>
          <a:p>
            <a:r>
              <a:rPr lang="en-US" dirty="0" smtClean="0">
                <a:latin typeface="New times roman"/>
                <a:hlinkClick r:id="rId4"/>
              </a:rPr>
              <a:t>https://www.youtube.com/watch?v=q9Hhf8kEJIg</a:t>
            </a:r>
            <a:r>
              <a:rPr lang="en-US" dirty="0" smtClean="0">
                <a:latin typeface="New times roman"/>
              </a:rPr>
              <a:t/>
            </a:r>
            <a:br>
              <a:rPr lang="en-US" dirty="0" smtClean="0">
                <a:latin typeface="New times roman"/>
              </a:rPr>
            </a:br>
            <a:r>
              <a:rPr lang="en-US" dirty="0" smtClean="0">
                <a:latin typeface="New times roman"/>
              </a:rPr>
              <a:t/>
            </a:r>
            <a:br>
              <a:rPr lang="en-US" dirty="0" smtClean="0">
                <a:latin typeface="New times roman"/>
              </a:rPr>
            </a:br>
            <a:r>
              <a:rPr lang="en-US" dirty="0" smtClean="0">
                <a:latin typeface="New times roman"/>
                <a:hlinkClick r:id="rId5"/>
              </a:rPr>
              <a:t>https://www.youtube.com/watch?v=ScgJyQAT9OQ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ew times roman"/>
              </a:rPr>
              <a:t>US involvement: Hollywood Glamour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upload.wikimedia.org/wikipedia/en/thumb/2/26/CubanRebelGirlsPoster.jpg/220px-CubanRebelGirlsPost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794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i.wsj.net/public/resources/images/BN-AL455_mag121_OZ_20131118182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media-cache-ak0.pinimg.com/736x/32/4e/31/324e3110e4669110f49ca0fd58c172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http://ts1.mm.bing.net/th?&amp;id=JN.5%2bLUT70wAkKx/a0n9iJDOg&amp;w=300&amp;h=300&amp;c=0&amp;pid=1.9&amp;rs=0&amp;p=0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590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ew times roman"/>
              </a:rPr>
              <a:t>City of Havana:“</a:t>
            </a:r>
            <a:r>
              <a:rPr lang="en-US" b="1" i="1" dirty="0" smtClean="0">
                <a:latin typeface="New times roman"/>
              </a:rPr>
              <a:t>Paris of the Caribbean”</a:t>
            </a:r>
            <a:endParaRPr lang="en-US" dirty="0">
              <a:latin typeface="New times roman"/>
            </a:endParaRPr>
          </a:p>
        </p:txBody>
      </p:sp>
      <p:pic>
        <p:nvPicPr>
          <p:cNvPr id="4" name="Content Placeholder 3" descr="http://ts1.mm.bing.net/th?&amp;id=JN.xM8rbm5IgzwN43p5reVGjw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114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s1.mm.bing.net/th?&amp;id=JN.hF01b4CMp0mu3IFEdOfZ%2bQ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ts1.mm.bing.net/th?&amp;id=JN.RAfgWEF7y0rvXxXr16fGFA&amp;w=300&amp;h=300&amp;c=0&amp;pid=1.9&amp;rs=0&amp;p=0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334000" y="1752600"/>
            <a:ext cx="3505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http://ts1.mm.bing.net/th?&amp;id=JN.9AlsGfU%2bLGEobjD8PmmXJQ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prometheus.med.utah.edu/~bwjones/wp-content/uploads/2013/06/Old-time-Havan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4989195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photos1.blogger.com/blogger/4007/1835/1600/Habana%201899-1903%20-%20Estacion%20de%20Villanuev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886200"/>
            <a:ext cx="37338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Cubans:</a:t>
            </a:r>
            <a:endParaRPr lang="en-US" dirty="0"/>
          </a:p>
        </p:txBody>
      </p:sp>
      <p:pic>
        <p:nvPicPr>
          <p:cNvPr id="4" name="Content Placeholder 3" descr="Carmen Puig on board of the R.M.S Queen Mary, on her way to the Queen Elizabeth II coronation.&#10;1953&#10;Source: UM Cuban Heritage Collectio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30480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men Puig on board of the R.M.S Queen Mary, on her way to the Queen Elizabeth II coronation.&#10;1953&#10;Source: UM Cuban Heritage Collection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76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Aline Johnson de Menocal, 19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3352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104</Words>
  <Application>Microsoft Office PowerPoint</Application>
  <PresentationFormat>On-screen Show (4:3)</PresentationFormat>
  <Paragraphs>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New times roman</vt:lpstr>
      <vt:lpstr>Office Theme</vt:lpstr>
      <vt:lpstr>Images for the Gallery Walk: </vt:lpstr>
      <vt:lpstr>Cuba before 1959</vt:lpstr>
      <vt:lpstr>Popular Tourist destination: </vt:lpstr>
      <vt:lpstr>PowerPoint Presentation</vt:lpstr>
      <vt:lpstr>US involvement: Hollywood Glamour</vt:lpstr>
      <vt:lpstr>PowerPoint Presentation</vt:lpstr>
      <vt:lpstr>City of Havana:“Paris of the Caribbean”</vt:lpstr>
      <vt:lpstr>PowerPoint Presentation</vt:lpstr>
      <vt:lpstr>Cubans:</vt:lpstr>
      <vt:lpstr>PowerPoint Presentation</vt:lpstr>
      <vt:lpstr>PowerPoint Presentation</vt:lpstr>
      <vt:lpstr>PowerPoint Presentation</vt:lpstr>
      <vt:lpstr>Corruption:</vt:lpstr>
      <vt:lpstr>President: Fulgencio Batista</vt:lpstr>
      <vt:lpstr>PowerPoint Presentation</vt:lpstr>
      <vt:lpstr>January 1, 1959:</vt:lpstr>
      <vt:lpstr>PowerPoint Presentation</vt:lpstr>
      <vt:lpstr>Fidel Castro:</vt:lpstr>
      <vt:lpstr>Cuban Revolution: </vt:lpstr>
      <vt:lpstr>PowerPoint Presentation</vt:lpstr>
      <vt:lpstr>Allied with USSR: Communism</vt:lpstr>
      <vt:lpstr>Cuban Immigration: Circa 1959 to 1968</vt:lpstr>
      <vt:lpstr>My Parents:</vt:lpstr>
      <vt:lpstr>My Brother:</vt:lpstr>
      <vt:lpstr>My Grandfather-Don Benjamin and his Family:</vt:lpstr>
      <vt:lpstr>PowerPoint Presentation</vt:lpstr>
      <vt:lpstr>PowerPoint Presentation</vt:lpstr>
      <vt:lpstr>PowerPoint Presentation</vt:lpstr>
      <vt:lpstr>PowerPoint Presentation</vt:lpstr>
      <vt:lpstr>Freedom Tower:</vt:lpstr>
      <vt:lpstr>PowerPoint Presentation</vt:lpstr>
      <vt:lpstr>PowerPoint Presentation</vt:lpstr>
      <vt:lpstr>Enclaves: </vt:lpstr>
      <vt:lpstr>PowerPoint Presentation</vt:lpstr>
      <vt:lpstr>   </vt:lpstr>
      <vt:lpstr>Ellis Island:</vt:lpstr>
      <vt:lpstr>PowerPoint Presentation</vt:lpstr>
      <vt:lpstr>PowerPoint Presentation</vt:lpstr>
      <vt:lpstr>Angel Island: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for the Gallery Walk:</dc:title>
  <dc:creator>Owner</dc:creator>
  <cp:lastModifiedBy>Isabel Carretero</cp:lastModifiedBy>
  <cp:revision>107</cp:revision>
  <dcterms:created xsi:type="dcterms:W3CDTF">2015-06-30T16:29:57Z</dcterms:created>
  <dcterms:modified xsi:type="dcterms:W3CDTF">2015-10-13T14:06:28Z</dcterms:modified>
</cp:coreProperties>
</file>