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B3F0-A9BC-48CE-8EB6-ECE965069900}" type="datetimeFigureOut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79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99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03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4372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16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63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21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750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166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05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62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8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19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8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1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72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44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64B320A-89BA-47B2-A525-92E8D10B06E4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958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The Anatomy of a Revolution 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Crane Brinton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96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Argumentative Writing Classwork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3600" dirty="0" smtClean="0"/>
              <a:t>On the same sheet of paper, </a:t>
            </a:r>
            <a:r>
              <a:rPr lang="en-US" sz="3600" dirty="0"/>
              <a:t>write a paragraph or two about which phase </a:t>
            </a:r>
            <a:r>
              <a:rPr lang="en-US" sz="3600" dirty="0" smtClean="0"/>
              <a:t>you believe </a:t>
            </a:r>
            <a:r>
              <a:rPr lang="en-US" sz="3600" dirty="0"/>
              <a:t>is the most important to </a:t>
            </a:r>
            <a:r>
              <a:rPr lang="en-US" sz="3600" dirty="0" smtClean="0"/>
              <a:t>a revolution. Make sure to explain your answer in detail—try to use examples. 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27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Anatomy of a Revolution</a:t>
            </a:r>
            <a:r>
              <a:rPr lang="en-US" dirty="0" smtClean="0"/>
              <a:t> by Crane Brinton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1433" y="1664991"/>
            <a:ext cx="5724565" cy="4195481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Brinton is an American historian</a:t>
            </a:r>
          </a:p>
          <a:p>
            <a:r>
              <a:rPr lang="en-US" sz="2800" dirty="0" smtClean="0"/>
              <a:t>His most famous work is a book called </a:t>
            </a:r>
            <a:r>
              <a:rPr lang="en-US" sz="2800" i="1" dirty="0" smtClean="0"/>
              <a:t>The Anatomy of a Revolution</a:t>
            </a:r>
            <a:endParaRPr lang="en-US" sz="2800" dirty="0" smtClean="0"/>
          </a:p>
          <a:p>
            <a:r>
              <a:rPr lang="en-US" sz="2800" dirty="0" smtClean="0"/>
              <a:t>He explains the “stages” that </a:t>
            </a:r>
            <a:r>
              <a:rPr lang="en-US" sz="2800" i="1" dirty="0" smtClean="0"/>
              <a:t>most</a:t>
            </a:r>
            <a:r>
              <a:rPr lang="en-US" sz="2800" dirty="0" smtClean="0"/>
              <a:t> revolutions take in order to be successful</a:t>
            </a:r>
          </a:p>
          <a:p>
            <a:pPr lvl="1"/>
            <a:r>
              <a:rPr lang="en-US" sz="2400" dirty="0" smtClean="0"/>
              <a:t>The best example is probably the French Revolution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51" y="1853248"/>
            <a:ext cx="2571750" cy="3714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983" y="3340015"/>
            <a:ext cx="1865963" cy="31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4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0436" y="2335260"/>
            <a:ext cx="10326255" cy="2236740"/>
          </a:xfrm>
        </p:spPr>
        <p:txBody>
          <a:bodyPr/>
          <a:lstStyle/>
          <a:p>
            <a:pPr algn="ctr"/>
            <a:r>
              <a:rPr lang="en-US" sz="6000" b="1" dirty="0" smtClean="0"/>
              <a:t>The Stages of a Revolution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704175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The Old Regime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3313" y="1514764"/>
            <a:ext cx="4632470" cy="473363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/>
              <a:t>Economically weak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Politically weak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Intellectuals desert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Class antagonisms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715" y="1098652"/>
            <a:ext cx="4001193" cy="500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54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First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4420033" cy="439515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/>
              <a:t>Symbolic actions</a:t>
            </a:r>
          </a:p>
          <a:p>
            <a:pPr>
              <a:lnSpc>
                <a:spcPct val="200000"/>
              </a:lnSpc>
            </a:pPr>
            <a:r>
              <a:rPr lang="en-US" sz="3200" dirty="0" smtClean="0"/>
              <a:t>Planning</a:t>
            </a:r>
          </a:p>
          <a:p>
            <a:pPr>
              <a:lnSpc>
                <a:spcPct val="200000"/>
              </a:lnSpc>
            </a:pPr>
            <a:r>
              <a:rPr lang="en-US" sz="3200" dirty="0" smtClean="0"/>
              <a:t>The Role of Force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64" y="1328429"/>
            <a:ext cx="5585835" cy="457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44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The Rule of the Moderates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458" y="1607128"/>
            <a:ext cx="5038870" cy="4475017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Dual sovereignty </a:t>
            </a:r>
          </a:p>
          <a:p>
            <a:pPr lvl="1">
              <a:lnSpc>
                <a:spcPct val="200000"/>
              </a:lnSpc>
            </a:pPr>
            <a:r>
              <a:rPr lang="en-US" sz="2000" dirty="0" smtClean="0"/>
              <a:t>A better organized government takes over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Moderates take over</a:t>
            </a:r>
          </a:p>
          <a:p>
            <a:pPr lvl="1">
              <a:lnSpc>
                <a:spcPct val="200000"/>
              </a:lnSpc>
            </a:pPr>
            <a:r>
              <a:rPr lang="en-US" sz="2000" dirty="0" smtClean="0"/>
              <a:t>Write a new constitution</a:t>
            </a:r>
          </a:p>
          <a:p>
            <a:pPr lvl="1">
              <a:lnSpc>
                <a:spcPct val="200000"/>
              </a:lnSpc>
            </a:pPr>
            <a:r>
              <a:rPr lang="en-US" sz="2000" dirty="0" smtClean="0"/>
              <a:t>Fight a war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768" y="1384516"/>
            <a:ext cx="3739126" cy="4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32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Rise of the Radicals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59346"/>
            <a:ext cx="4826433" cy="478905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/>
              <a:t>Coup d'état</a:t>
            </a:r>
          </a:p>
          <a:p>
            <a:pPr lvl="1">
              <a:lnSpc>
                <a:spcPct val="200000"/>
              </a:lnSpc>
            </a:pPr>
            <a:r>
              <a:rPr lang="en-US" sz="2400" dirty="0" smtClean="0"/>
              <a:t>The radicals seize power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Organization</a:t>
            </a:r>
          </a:p>
          <a:p>
            <a:pPr lvl="1">
              <a:lnSpc>
                <a:spcPct val="200000"/>
              </a:lnSpc>
            </a:pPr>
            <a:r>
              <a:rPr lang="en-US" sz="2400" dirty="0" smtClean="0"/>
              <a:t>How do they run things?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646" y="1245346"/>
            <a:ext cx="3764132" cy="487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83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V. The Reign of Terror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34836"/>
            <a:ext cx="4623233" cy="46135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/>
              <a:t>Forced conformity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Spreading the beliefs of the revolution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Causes of the terror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778" y="542924"/>
            <a:ext cx="408622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78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VI. Cooling Off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97892"/>
            <a:ext cx="4678652" cy="465050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/>
              <a:t>First recovery from the revolution</a:t>
            </a:r>
          </a:p>
          <a:p>
            <a:pPr>
              <a:lnSpc>
                <a:spcPct val="200000"/>
              </a:lnSpc>
            </a:pPr>
            <a:r>
              <a:rPr lang="en-US" sz="3200" dirty="0" smtClean="0"/>
              <a:t>Amnesty or repression?</a:t>
            </a:r>
          </a:p>
          <a:p>
            <a:pPr>
              <a:lnSpc>
                <a:spcPct val="200000"/>
              </a:lnSpc>
            </a:pPr>
            <a:r>
              <a:rPr lang="en-US" sz="3200" dirty="0" smtClean="0"/>
              <a:t>Return to the status quo?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805" y="1152983"/>
            <a:ext cx="3688339" cy="491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97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</TotalTime>
  <Words>207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The Anatomy of a Revolution </vt:lpstr>
      <vt:lpstr>The Anatomy of a Revolution by Crane Brinton</vt:lpstr>
      <vt:lpstr>The Stages of a Revolution </vt:lpstr>
      <vt:lpstr>I. The Old Regime</vt:lpstr>
      <vt:lpstr>II. First Stages</vt:lpstr>
      <vt:lpstr>III. The Rule of the Moderates</vt:lpstr>
      <vt:lpstr>IV. Rise of the Radicals</vt:lpstr>
      <vt:lpstr>V. The Reign of Terror</vt:lpstr>
      <vt:lpstr>VI. Cooling Off Period</vt:lpstr>
      <vt:lpstr>Argumentative Writing Classwork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Anatomy of a Revolution</dc:title>
  <dc:creator>Jackie Areces</dc:creator>
  <cp:lastModifiedBy>Sarah Mathews</cp:lastModifiedBy>
  <cp:revision>3</cp:revision>
  <dcterms:created xsi:type="dcterms:W3CDTF">2014-12-16T17:14:01Z</dcterms:created>
  <dcterms:modified xsi:type="dcterms:W3CDTF">2015-10-12T16:46:25Z</dcterms:modified>
</cp:coreProperties>
</file>