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1BA805-4214-4755-8D9B-C06EF2AA243D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4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Cuban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optenz.net/wp-content/uploads/2011/06/The-Cuban-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0799"/>
            <a:ext cx="7594600" cy="551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33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3742" y="146050"/>
            <a:ext cx="5986557" cy="831850"/>
          </a:xfrm>
        </p:spPr>
        <p:txBody>
          <a:bodyPr>
            <a:noAutofit/>
          </a:bodyPr>
          <a:lstStyle/>
          <a:p>
            <a:r>
              <a:rPr lang="en-US" sz="5400" dirty="0" err="1" smtClean="0"/>
              <a:t>Fulgencio</a:t>
            </a:r>
            <a:r>
              <a:rPr lang="en-US" sz="5400" dirty="0" smtClean="0"/>
              <a:t> Batista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3742" y="977900"/>
            <a:ext cx="6862858" cy="4396685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gency FB" panose="020B0503020202020204" pitchFamily="34" charset="0"/>
              </a:rPr>
              <a:t>In an uprising known as the “Revolt of the sergeants,” </a:t>
            </a:r>
            <a:r>
              <a:rPr lang="en-US" b="1" dirty="0" err="1" smtClean="0">
                <a:latin typeface="Agency FB" panose="020B0503020202020204" pitchFamily="34" charset="0"/>
              </a:rPr>
              <a:t>batista</a:t>
            </a:r>
            <a:r>
              <a:rPr lang="en-US" b="1" dirty="0" smtClean="0">
                <a:latin typeface="Agency FB" panose="020B0503020202020204" pitchFamily="34" charset="0"/>
              </a:rPr>
              <a:t> took power of the Cuban government in 1933.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gency FB" panose="020B0503020202020204" pitchFamily="34" charset="0"/>
              </a:rPr>
              <a:t>The coup marked the beginning of the army’s influence as running the government.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gency FB" panose="020B0503020202020204" pitchFamily="34" charset="0"/>
              </a:rPr>
              <a:t>In 1952 Batista took control of the government once more in a second coup.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gency FB" panose="020B0503020202020204" pitchFamily="34" charset="0"/>
              </a:rPr>
              <a:t>He seized power through a</a:t>
            </a:r>
            <a:r>
              <a:rPr lang="en-US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 coup </a:t>
            </a:r>
            <a:r>
              <a:rPr lang="en-US" b="1" dirty="0" smtClean="0">
                <a:latin typeface="Agency FB" panose="020B0503020202020204" pitchFamily="34" charset="0"/>
              </a:rPr>
              <a:t>after realizing that he would loose his power as president of </a:t>
            </a:r>
            <a:r>
              <a:rPr lang="en-US" b="1" dirty="0" err="1" smtClean="0">
                <a:latin typeface="Agency FB" panose="020B0503020202020204" pitchFamily="34" charset="0"/>
              </a:rPr>
              <a:t>cuba</a:t>
            </a:r>
            <a:r>
              <a:rPr lang="en-US" b="1" dirty="0" smtClean="0">
                <a:latin typeface="Agency FB" panose="020B0503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gency FB" panose="020B0503020202020204" pitchFamily="34" charset="0"/>
              </a:rPr>
              <a:t>Batista was liked by American Interests as well as the mafia.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 dirty="0" smtClean="0">
              <a:latin typeface="Agency FB" panose="020B0503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2" name="Picture 4" descr="Fulgencio Bat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1482"/>
            <a:ext cx="3746499" cy="53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70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15900"/>
            <a:ext cx="4553803" cy="749300"/>
          </a:xfrm>
        </p:spPr>
        <p:txBody>
          <a:bodyPr>
            <a:normAutofit/>
          </a:bodyPr>
          <a:lstStyle/>
          <a:p>
            <a:r>
              <a:rPr lang="en-US" dirty="0" smtClean="0"/>
              <a:t>Fidel Castro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1117600"/>
            <a:ext cx="4126861" cy="4409385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gency FB" panose="020B0503020202020204" pitchFamily="34" charset="0"/>
              </a:rPr>
              <a:t>Castro was born to an upper class family.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gency FB" panose="020B0503020202020204" pitchFamily="34" charset="0"/>
              </a:rPr>
              <a:t>He studied law in university.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gency FB" panose="020B0503020202020204" pitchFamily="34" charset="0"/>
              </a:rPr>
              <a:t>He organized a plan to take down </a:t>
            </a:r>
            <a:r>
              <a:rPr lang="en-US" b="1" dirty="0" err="1" smtClean="0">
                <a:latin typeface="Agency FB" panose="020B0503020202020204" pitchFamily="34" charset="0"/>
              </a:rPr>
              <a:t>batista</a:t>
            </a:r>
            <a:r>
              <a:rPr lang="en-US" b="1" dirty="0" smtClean="0">
                <a:latin typeface="Agency FB" panose="020B0503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gency FB" panose="020B0503020202020204" pitchFamily="34" charset="0"/>
              </a:rPr>
              <a:t>He and his brother, </a:t>
            </a:r>
            <a:r>
              <a:rPr lang="en-US" b="1" dirty="0" err="1" smtClean="0">
                <a:latin typeface="Agency FB" panose="020B0503020202020204" pitchFamily="34" charset="0"/>
              </a:rPr>
              <a:t>raul</a:t>
            </a:r>
            <a:r>
              <a:rPr lang="en-US" b="1" dirty="0" smtClean="0">
                <a:latin typeface="Agency FB" panose="020B0503020202020204" pitchFamily="34" charset="0"/>
              </a:rPr>
              <a:t> </a:t>
            </a:r>
            <a:r>
              <a:rPr lang="en-US" b="1" dirty="0" err="1" smtClean="0">
                <a:latin typeface="Agency FB" panose="020B0503020202020204" pitchFamily="34" charset="0"/>
              </a:rPr>
              <a:t>castro</a:t>
            </a:r>
            <a:r>
              <a:rPr lang="en-US" b="1" dirty="0" smtClean="0">
                <a:latin typeface="Agency FB" panose="020B0503020202020204" pitchFamily="34" charset="0"/>
              </a:rPr>
              <a:t>, organized a plan and got followers, called rebels, to help carry out the plan.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gency FB" panose="020B0503020202020204" pitchFamily="34" charset="0"/>
              </a:rPr>
              <a:t>This started the Cuban revolution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 dirty="0">
              <a:latin typeface="Agency FB" panose="020B0503020202020204" pitchFamily="34" charset="0"/>
            </a:endParaRPr>
          </a:p>
        </p:txBody>
      </p:sp>
      <p:pic>
        <p:nvPicPr>
          <p:cNvPr id="3074" name="Picture 2" descr="http://www.brecorder.com/images/pic2012/10/fidel-cas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93700"/>
            <a:ext cx="6212625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0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latinamericanstudies.org/cuban-rebels/revolutionaries-2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0"/>
            <a:ext cx="7302500" cy="560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0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7" y="146957"/>
            <a:ext cx="4890729" cy="107768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revolution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9858" y="1224644"/>
            <a:ext cx="4330646" cy="414994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gency FB" panose="020B0503020202020204" pitchFamily="34" charset="0"/>
              </a:rPr>
              <a:t>A year into Batista’s second coup, the rebels attacked </a:t>
            </a:r>
            <a:r>
              <a:rPr lang="en-US" b="1" dirty="0" err="1" smtClean="0">
                <a:latin typeface="Agency FB" panose="020B0503020202020204" pitchFamily="34" charset="0"/>
              </a:rPr>
              <a:t>moncada</a:t>
            </a:r>
            <a:r>
              <a:rPr lang="en-US" b="1" dirty="0" smtClean="0">
                <a:latin typeface="Agency FB" panose="020B0503020202020204" pitchFamily="34" charset="0"/>
              </a:rPr>
              <a:t> army barracks.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gency FB" panose="020B0503020202020204" pitchFamily="34" charset="0"/>
              </a:rPr>
              <a:t>The attack failed and </a:t>
            </a:r>
            <a:r>
              <a:rPr lang="en-US" b="1" dirty="0" err="1" smtClean="0">
                <a:latin typeface="Agency FB" panose="020B0503020202020204" pitchFamily="34" charset="0"/>
              </a:rPr>
              <a:t>batista</a:t>
            </a:r>
            <a:r>
              <a:rPr lang="en-US" b="1" dirty="0" smtClean="0">
                <a:latin typeface="Agency FB" panose="020B0503020202020204" pitchFamily="34" charset="0"/>
              </a:rPr>
              <a:t> instilled the 10-for-1 law.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gency FB" panose="020B0503020202020204" pitchFamily="34" charset="0"/>
              </a:rPr>
              <a:t>10 rebels would be killed for every one soldier dead.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gency FB" panose="020B0503020202020204" pitchFamily="34" charset="0"/>
              </a:rPr>
              <a:t>The rest of the rebels were sent to jail, including the </a:t>
            </a:r>
            <a:r>
              <a:rPr lang="en-US" sz="2000" b="1" dirty="0" err="1" smtClean="0">
                <a:latin typeface="Agency FB" panose="020B0503020202020204" pitchFamily="34" charset="0"/>
              </a:rPr>
              <a:t>castro</a:t>
            </a:r>
            <a:r>
              <a:rPr lang="en-US" sz="2000" b="1" dirty="0" smtClean="0">
                <a:latin typeface="Agency FB" panose="020B0503020202020204" pitchFamily="34" charset="0"/>
              </a:rPr>
              <a:t> brothers.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1" dirty="0">
              <a:latin typeface="Agency FB" panose="020B0503020202020204" pitchFamily="34" charset="0"/>
            </a:endParaRPr>
          </a:p>
        </p:txBody>
      </p:sp>
      <p:pic>
        <p:nvPicPr>
          <p:cNvPr id="5122" name="Picture 2" descr="http://1.bp.blogspot.com/-gH_d4Tixp9g/UJYVpoFm7AI/AAAAAAAABrk/yXRLK73si1E/s1600/cu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03" y="685800"/>
            <a:ext cx="608647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260" y="685799"/>
            <a:ext cx="3969798" cy="4688785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gency FB" panose="020B0503020202020204" pitchFamily="34" charset="0"/>
              </a:rPr>
              <a:t>When the </a:t>
            </a:r>
            <a:r>
              <a:rPr lang="en-US" b="1" dirty="0" err="1" smtClean="0">
                <a:latin typeface="Agency FB" panose="020B0503020202020204" pitchFamily="34" charset="0"/>
              </a:rPr>
              <a:t>castro</a:t>
            </a:r>
            <a:r>
              <a:rPr lang="en-US" b="1" dirty="0" smtClean="0">
                <a:latin typeface="Agency FB" panose="020B0503020202020204" pitchFamily="34" charset="0"/>
              </a:rPr>
              <a:t> brothers and other rebels were released from prison, they regrouped in </a:t>
            </a:r>
            <a:r>
              <a:rPr lang="en-US" b="1" dirty="0" err="1" smtClean="0">
                <a:latin typeface="Agency FB" panose="020B0503020202020204" pitchFamily="34" charset="0"/>
              </a:rPr>
              <a:t>mexico</a:t>
            </a:r>
            <a:r>
              <a:rPr lang="en-US" b="1" dirty="0" smtClean="0">
                <a:latin typeface="Agency FB" panose="020B0503020202020204" pitchFamily="34" charset="0"/>
              </a:rPr>
              <a:t> and planned another attack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gency FB" panose="020B0503020202020204" pitchFamily="34" charset="0"/>
              </a:rPr>
              <a:t>Here they met </a:t>
            </a:r>
            <a:r>
              <a:rPr lang="en-US" sz="1600" b="1" dirty="0" err="1" smtClean="0">
                <a:latin typeface="Agency FB" panose="020B0503020202020204" pitchFamily="34" charset="0"/>
              </a:rPr>
              <a:t>Che</a:t>
            </a:r>
            <a:r>
              <a:rPr lang="en-US" sz="1600" b="1" dirty="0" smtClean="0">
                <a:latin typeface="Agency FB" panose="020B0503020202020204" pitchFamily="34" charset="0"/>
              </a:rPr>
              <a:t> Guevara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gency FB" panose="020B0503020202020204" pitchFamily="34" charset="0"/>
              </a:rPr>
              <a:t>The rebels took off into the wooded central highlands where </a:t>
            </a:r>
            <a:r>
              <a:rPr lang="en-US" b="1" dirty="0" err="1" smtClean="0">
                <a:latin typeface="Agency FB" panose="020B0503020202020204" pitchFamily="34" charset="0"/>
              </a:rPr>
              <a:t>batista</a:t>
            </a:r>
            <a:r>
              <a:rPr lang="en-US" b="1" dirty="0" smtClean="0">
                <a:latin typeface="Agency FB" panose="020B0503020202020204" pitchFamily="34" charset="0"/>
              </a:rPr>
              <a:t> could not flush them out.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gency FB" panose="020B0503020202020204" pitchFamily="34" charset="0"/>
              </a:rPr>
              <a:t>The rebels defeated the soldiers and </a:t>
            </a:r>
            <a:r>
              <a:rPr lang="en-US" b="1" dirty="0" err="1" smtClean="0">
                <a:latin typeface="Agency FB" panose="020B0503020202020204" pitchFamily="34" charset="0"/>
              </a:rPr>
              <a:t>batista</a:t>
            </a:r>
            <a:r>
              <a:rPr lang="en-US" b="1" dirty="0" smtClean="0">
                <a:latin typeface="Agency FB" panose="020B0503020202020204" pitchFamily="34" charset="0"/>
              </a:rPr>
              <a:t> fled the country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gency FB" panose="020B0503020202020204" pitchFamily="34" charset="0"/>
              </a:rPr>
              <a:t>Fidel </a:t>
            </a:r>
            <a:r>
              <a:rPr lang="en-US" b="1" dirty="0" err="1" smtClean="0">
                <a:latin typeface="Agency FB" panose="020B0503020202020204" pitchFamily="34" charset="0"/>
              </a:rPr>
              <a:t>castro</a:t>
            </a:r>
            <a:r>
              <a:rPr lang="en-US" b="1" dirty="0" smtClean="0">
                <a:latin typeface="Agency FB" panose="020B0503020202020204" pitchFamily="34" charset="0"/>
              </a:rPr>
              <a:t> then declared himself president for life.</a:t>
            </a:r>
            <a:endParaRPr lang="en-US" b="1" dirty="0">
              <a:latin typeface="Agency FB" panose="020B0503020202020204" pitchFamily="34" charset="0"/>
            </a:endParaRPr>
          </a:p>
        </p:txBody>
      </p:sp>
      <p:pic>
        <p:nvPicPr>
          <p:cNvPr id="6146" name="Picture 2" descr="http://artblart.files.wordpress.com/2013/01/raul-corrales-la-cabell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1" y="740214"/>
            <a:ext cx="6862649" cy="45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47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olarch.sas.ac.uk/images/poster_larger_views/cuban_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" y="148502"/>
            <a:ext cx="3618412" cy="533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arxistleninist.files.wordpress.com/2010/09/fidel_castro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4" y="142168"/>
            <a:ext cx="4129949" cy="534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47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32</TotalTime>
  <Words>256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Agency FB</vt:lpstr>
      <vt:lpstr>Arial</vt:lpstr>
      <vt:lpstr>Impact</vt:lpstr>
      <vt:lpstr>Main Event</vt:lpstr>
      <vt:lpstr>The Cuban Revolution</vt:lpstr>
      <vt:lpstr>PowerPoint Presentation</vt:lpstr>
      <vt:lpstr>Fulgencio Batista</vt:lpstr>
      <vt:lpstr>Fidel Castro</vt:lpstr>
      <vt:lpstr>PowerPoint Presentation</vt:lpstr>
      <vt:lpstr>The revolution</vt:lpstr>
      <vt:lpstr>PowerPoint Presentation</vt:lpstr>
      <vt:lpstr>PowerPoint Presentation</vt:lpstr>
    </vt:vector>
  </TitlesOfParts>
  <Company>Florida International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Cuban Revolution</dc:title>
  <dc:creator>Gabriela Rodriguez (Ungrad.Ed)</dc:creator>
  <cp:lastModifiedBy>Isabel Carretero</cp:lastModifiedBy>
  <cp:revision>4</cp:revision>
  <dcterms:created xsi:type="dcterms:W3CDTF">2016-01-06T19:24:28Z</dcterms:created>
  <dcterms:modified xsi:type="dcterms:W3CDTF">2016-01-07T16:46:10Z</dcterms:modified>
</cp:coreProperties>
</file>