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54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295150-4FD7-4802-B0EB-D52217513A72}" type="datetime1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1895A-832A-4167-BE9B-7448CA062309}" type="datetime1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571FF-D602-4BB6-9683-7A1E909D4296}" type="datetime1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2BEB-5202-498C-89F7-BBD3BEE1B887}" type="datetime1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B6C6-10FF-4510-A888-F0B9C6A788B0}" type="datetime1">
              <a:rPr lang="en-US" smtClean="0"/>
              <a:pPr/>
              <a:t>10/12/2015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47B31-A4E1-4FCE-8661-5EC33A675437}" type="datetime1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D832D-B7F8-4A85-B115-3F84BE9AC26D}" type="datetime1">
              <a:rPr lang="en-US" smtClean="0"/>
              <a:pPr/>
              <a:t>10/12/2015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B34F3-05F7-41C1-B84E-68CE2E00C83C}" type="datetime1">
              <a:rPr lang="en-US" smtClean="0"/>
              <a:pPr/>
              <a:t>10/12/2015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47F82-2B2E-4837-B3AB-C94C672FBECB}" type="datetime1">
              <a:rPr lang="en-US" smtClean="0"/>
              <a:pPr/>
              <a:t>10/12/2015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57738-F4B0-48EA-9B71-E0F723F8BF6C}" type="datetime1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D5EF-7D26-425F-8C45-B9312ACE18BC}" type="datetime1">
              <a:rPr lang="en-US" smtClean="0"/>
              <a:pPr/>
              <a:t>10/12/2015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F1909345-DEE0-4B07-8E32-441AC9DA095E}" type="datetime1">
              <a:rPr lang="en-US" smtClean="0"/>
              <a:pPr/>
              <a:t>10/12/2015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Two Sides to Every War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Latin America</a:t>
            </a:r>
          </a:p>
          <a:p>
            <a:r>
              <a:rPr lang="en-US" dirty="0" smtClean="0"/>
              <a:t>Liani Calvo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3563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49981" r="-49981"/>
          <a:stretch>
            <a:fillRect/>
          </a:stretch>
        </p:blipFill>
        <p:spPr>
          <a:xfrm>
            <a:off x="698500" y="2247900"/>
            <a:ext cx="7747000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490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</a:p>
          <a:p>
            <a:r>
              <a:rPr lang="en-US" dirty="0" smtClean="0"/>
              <a:t>Fertility</a:t>
            </a:r>
          </a:p>
          <a:p>
            <a:r>
              <a:rPr lang="en-US" dirty="0" smtClean="0"/>
              <a:t>Spanish presence declining</a:t>
            </a:r>
          </a:p>
          <a:p>
            <a:pPr lvl="1"/>
            <a:r>
              <a:rPr lang="en-US" dirty="0" smtClean="0"/>
              <a:t>Democrats became interested</a:t>
            </a:r>
          </a:p>
          <a:p>
            <a:pPr lvl="1"/>
            <a:r>
              <a:rPr lang="en-US" dirty="0" smtClean="0"/>
              <a:t>1830s – 1840s</a:t>
            </a:r>
          </a:p>
          <a:p>
            <a:r>
              <a:rPr lang="en-US" dirty="0" smtClean="0"/>
              <a:t>On the USA’s list behind acquisitions on</a:t>
            </a:r>
          </a:p>
          <a:p>
            <a:pPr lvl="1"/>
            <a:r>
              <a:rPr lang="en-US" dirty="0" smtClean="0"/>
              <a:t>Texas</a:t>
            </a:r>
          </a:p>
          <a:p>
            <a:pPr lvl="1"/>
            <a:r>
              <a:rPr lang="en-US" dirty="0" smtClean="0"/>
              <a:t>Oregon</a:t>
            </a:r>
          </a:p>
          <a:p>
            <a:pPr lvl="1"/>
            <a:r>
              <a:rPr lang="en-US" dirty="0" smtClean="0"/>
              <a:t>The Mexican Cession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27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Democrat</a:t>
            </a:r>
          </a:p>
          <a:p>
            <a:r>
              <a:rPr lang="en-US" dirty="0" smtClean="0"/>
              <a:t>Elected in 1844</a:t>
            </a:r>
          </a:p>
          <a:p>
            <a:r>
              <a:rPr lang="en-US" dirty="0" smtClean="0"/>
              <a:t>1845-1849</a:t>
            </a:r>
          </a:p>
          <a:p>
            <a:r>
              <a:rPr lang="en-US" dirty="0" smtClean="0"/>
              <a:t>“Dark Horse”</a:t>
            </a:r>
          </a:p>
          <a:p>
            <a:r>
              <a:rPr lang="en-US" dirty="0" smtClean="0"/>
              <a:t>Governor of Tennessee</a:t>
            </a:r>
          </a:p>
          <a:p>
            <a:r>
              <a:rPr lang="en-US" dirty="0" smtClean="0"/>
              <a:t>Focused on acquiring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Cuba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 Polk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3481" y="2248347"/>
            <a:ext cx="3148869" cy="408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586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Hook</a:t>
            </a:r>
          </a:p>
          <a:p>
            <a:pPr lvl="1"/>
            <a:r>
              <a:rPr lang="en-US" dirty="0" smtClean="0"/>
              <a:t>Polk attempted to purchase Cuba from Spain</a:t>
            </a:r>
          </a:p>
          <a:p>
            <a:r>
              <a:rPr lang="en-US" dirty="0" smtClean="0"/>
              <a:t>Crook</a:t>
            </a:r>
          </a:p>
          <a:p>
            <a:pPr lvl="1"/>
            <a:r>
              <a:rPr lang="en-US" dirty="0" smtClean="0"/>
              <a:t>Americans and non-Americans</a:t>
            </a:r>
          </a:p>
          <a:p>
            <a:pPr lvl="2"/>
            <a:r>
              <a:rPr lang="en-US" dirty="0" smtClean="0"/>
              <a:t>Private arms and armies</a:t>
            </a:r>
          </a:p>
          <a:p>
            <a:r>
              <a:rPr lang="en-US" dirty="0" smtClean="0"/>
              <a:t>Hook</a:t>
            </a:r>
          </a:p>
          <a:p>
            <a:pPr lvl="1"/>
            <a:r>
              <a:rPr lang="en-US" dirty="0" smtClean="0"/>
              <a:t>Franklin Pierce reattempted to buy Cuba</a:t>
            </a:r>
          </a:p>
          <a:p>
            <a:pPr lvl="1"/>
            <a:r>
              <a:rPr lang="en-US" dirty="0" smtClean="0"/>
              <a:t>Ostend Manifesto in 1854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Hook vs. Crook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7083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338" y="719644"/>
            <a:ext cx="8348772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9957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Hardcover.thmx</Template>
  <TotalTime>29</TotalTime>
  <Words>84</Words>
  <Application>Microsoft Office PowerPoint</Application>
  <PresentationFormat>On-screen Show (4:3)</PresentationFormat>
  <Paragraphs>31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Book Antiqua</vt:lpstr>
      <vt:lpstr>Wingdings</vt:lpstr>
      <vt:lpstr>Hardcover</vt:lpstr>
      <vt:lpstr>Two Sides to Every War</vt:lpstr>
      <vt:lpstr>Cuba</vt:lpstr>
      <vt:lpstr>Cuba</vt:lpstr>
      <vt:lpstr>James Polk </vt:lpstr>
      <vt:lpstr>Hook vs. Crook</vt:lpstr>
      <vt:lpstr>PowerPoint Presentation</vt:lpstr>
    </vt:vector>
  </TitlesOfParts>
  <Company>Florida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Sides to Every War</dc:title>
  <dc:creator>Liani Calvo</dc:creator>
  <cp:lastModifiedBy>Isabel Carretero</cp:lastModifiedBy>
  <cp:revision>3</cp:revision>
  <dcterms:created xsi:type="dcterms:W3CDTF">2015-01-15T02:41:35Z</dcterms:created>
  <dcterms:modified xsi:type="dcterms:W3CDTF">2015-10-12T20:30:12Z</dcterms:modified>
</cp:coreProperties>
</file>